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8" r:id="rId3"/>
    <p:sldId id="261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5398DA-724B-4FE5-96D9-DCF88FD000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4514" y="1379152"/>
            <a:ext cx="9622971" cy="1905000"/>
          </a:xfrm>
        </p:spPr>
        <p:txBody>
          <a:bodyPr>
            <a:normAutofit/>
          </a:bodyPr>
          <a:lstStyle/>
          <a:p>
            <a:r>
              <a:rPr lang="de-DE" sz="4000" dirty="0"/>
              <a:t>Sicherheit auf dem Schulweg</a:t>
            </a:r>
          </a:p>
        </p:txBody>
      </p:sp>
      <p:pic>
        <p:nvPicPr>
          <p:cNvPr id="5" name="Grafik 4" descr="Ein Bild, das Text, Baum, draußen, Schild enthält.&#10;&#10;Automatisch generierte Beschreibung">
            <a:extLst>
              <a:ext uri="{FF2B5EF4-FFF2-40B4-BE49-F238E27FC236}">
                <a16:creationId xmlns:a16="http://schemas.microsoft.com/office/drawing/2014/main" id="{0E5490AE-A884-46FC-B6CD-7220C86269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7257" y="3573849"/>
            <a:ext cx="4092121" cy="276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32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DF6C6A-5EB9-4819-974A-368D8EB2B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44246"/>
            <a:ext cx="7729728" cy="644325"/>
          </a:xfrm>
        </p:spPr>
        <p:txBody>
          <a:bodyPr>
            <a:normAutofit fontScale="90000"/>
          </a:bodyPr>
          <a:lstStyle/>
          <a:p>
            <a:r>
              <a:rPr lang="de-DE" dirty="0"/>
              <a:t>Sicherheit auf dem Schulweg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2767DB-5C68-46DF-9781-42DC22567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0" y="1689099"/>
            <a:ext cx="11068050" cy="44794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3200" u="sng" dirty="0"/>
              <a:t>Bewegung vor Schulbeginn hat positive Auswirkungen</a:t>
            </a:r>
          </a:p>
          <a:p>
            <a:pPr marL="0" indent="0">
              <a:buNone/>
            </a:pPr>
            <a:endParaRPr lang="de-DE" sz="3200" u="sng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DE" sz="3200" dirty="0"/>
              <a:t> Es macht die Kinder wach, steigert die Kondition und stärkt die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3200" dirty="0"/>
              <a:t>    Abwehrkräfte.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DE" sz="3200" dirty="0"/>
              <a:t> Richtiges Verhalten im Straßenverkehr wird geübt.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DE" sz="3200" dirty="0"/>
              <a:t> Fördert die Selbstständigkeit und gibt Selbstvertrauen.</a:t>
            </a:r>
          </a:p>
        </p:txBody>
      </p:sp>
    </p:spTree>
    <p:extLst>
      <p:ext uri="{BB962C8B-B14F-4D97-AF65-F5344CB8AC3E}">
        <p14:creationId xmlns:p14="http://schemas.microsoft.com/office/powerpoint/2010/main" val="728600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DF6C6A-5EB9-4819-974A-368D8EB2B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44246"/>
            <a:ext cx="7729728" cy="644325"/>
          </a:xfrm>
        </p:spPr>
        <p:txBody>
          <a:bodyPr>
            <a:normAutofit fontScale="90000"/>
          </a:bodyPr>
          <a:lstStyle/>
          <a:p>
            <a:r>
              <a:rPr lang="de-DE" dirty="0"/>
              <a:t>Sicherheit auf dem Schulweg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2767DB-5C68-46DF-9781-42DC22567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09486"/>
            <a:ext cx="10972800" cy="4528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u="sng" dirty="0"/>
              <a:t>Gute Wahrnehmung als Voraussetzung für die Teilnahme im Straßenverkehr </a:t>
            </a:r>
          </a:p>
          <a:p>
            <a:pPr marL="0" indent="0">
              <a:buNone/>
            </a:pPr>
            <a:endParaRPr lang="de-DE" sz="3200" u="sng" dirty="0"/>
          </a:p>
          <a:p>
            <a:pPr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sz="2800" dirty="0"/>
              <a:t> Kinder haben aufgrund ihrer Größe ein eingeschränktes Sichtfeld.</a:t>
            </a:r>
          </a:p>
          <a:p>
            <a:pPr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sz="2800" dirty="0"/>
              <a:t> Kinder hören und reagieren anders.</a:t>
            </a:r>
          </a:p>
          <a:p>
            <a:pPr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sz="2800" dirty="0"/>
              <a:t> Kinder sind leicht ablenkbar.</a:t>
            </a:r>
          </a:p>
          <a:p>
            <a:pPr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sz="2800" dirty="0"/>
              <a:t> Kinder erkennen gefährliche Situationen nicht gleich.</a:t>
            </a:r>
          </a:p>
          <a:p>
            <a:pPr marL="0" indent="0">
              <a:buNone/>
            </a:pPr>
            <a:endParaRPr lang="de-DE" sz="3200" u="sng" dirty="0"/>
          </a:p>
        </p:txBody>
      </p:sp>
      <p:pic>
        <p:nvPicPr>
          <p:cNvPr id="4" name="Grafik 3" descr="Ein Bild, das Silhouette enthält.&#10;&#10;Automatisch generierte Beschreibung">
            <a:extLst>
              <a:ext uri="{FF2B5EF4-FFF2-40B4-BE49-F238E27FC236}">
                <a16:creationId xmlns:a16="http://schemas.microsoft.com/office/drawing/2014/main" id="{2673402A-BC44-46C4-8372-A53FFDE942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4658" y="4572000"/>
            <a:ext cx="835483" cy="1886857"/>
          </a:xfrm>
          <a:prstGeom prst="rect">
            <a:avLst/>
          </a:prstGeom>
        </p:spPr>
      </p:pic>
      <p:pic>
        <p:nvPicPr>
          <p:cNvPr id="6" name="Grafik 5" descr="Ein Bild, das Text enthält.&#10;&#10;Automatisch generierte Beschreibung">
            <a:extLst>
              <a:ext uri="{FF2B5EF4-FFF2-40B4-BE49-F238E27FC236}">
                <a16:creationId xmlns:a16="http://schemas.microsoft.com/office/drawing/2014/main" id="{5392B0DC-5679-4260-878B-B739A3F16D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5052" y="4606584"/>
            <a:ext cx="603729" cy="1852273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E9D0A789-243E-4209-977B-B2331A9D77C4}"/>
              </a:ext>
            </a:extLst>
          </p:cNvPr>
          <p:cNvSpPr txBox="1"/>
          <p:nvPr/>
        </p:nvSpPr>
        <p:spPr>
          <a:xfrm>
            <a:off x="3013976" y="6037942"/>
            <a:ext cx="7315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ym typeface="Wingdings" panose="05000000000000000000" pitchFamily="2" charset="2"/>
              </a:rPr>
              <a:t> benötigen daher Unterstützung!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2193413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DF6C6A-5EB9-4819-974A-368D8EB2B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44246"/>
            <a:ext cx="7729728" cy="644325"/>
          </a:xfrm>
        </p:spPr>
        <p:txBody>
          <a:bodyPr>
            <a:normAutofit fontScale="90000"/>
          </a:bodyPr>
          <a:lstStyle/>
          <a:p>
            <a:r>
              <a:rPr lang="de-DE" dirty="0"/>
              <a:t>Sicherheit auf dem Schulweg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2767DB-5C68-46DF-9781-42DC22567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400" y="1790700"/>
            <a:ext cx="10566400" cy="472621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sz="3600" u="sng" dirty="0"/>
              <a:t>So unterstützen Sie die Sicherheit Ihres Schulkindes</a:t>
            </a:r>
          </a:p>
          <a:p>
            <a:pPr marL="0" indent="0">
              <a:buNone/>
            </a:pPr>
            <a:endParaRPr lang="de-DE" sz="3200" u="sng" dirty="0"/>
          </a:p>
          <a:p>
            <a:pPr>
              <a:lnSpc>
                <a:spcPct val="150000"/>
              </a:lnSpc>
            </a:pPr>
            <a:r>
              <a:rPr lang="de-DE" sz="3500" dirty="0">
                <a:solidFill>
                  <a:schemeClr val="tx1"/>
                </a:solidFill>
              </a:rPr>
              <a:t>Erkunden Sie den sichersten Weg zur Schule.</a:t>
            </a:r>
          </a:p>
          <a:p>
            <a:pPr>
              <a:lnSpc>
                <a:spcPct val="150000"/>
              </a:lnSpc>
            </a:pPr>
            <a:r>
              <a:rPr lang="de-DE" sz="3500" dirty="0">
                <a:solidFill>
                  <a:schemeClr val="tx1"/>
                </a:solidFill>
              </a:rPr>
              <a:t>Gehen Sie den Weg mehrfach mit Ihrem Kind und verweisen auf mögliche Gefahrenstellen.</a:t>
            </a:r>
          </a:p>
          <a:p>
            <a:pPr>
              <a:lnSpc>
                <a:spcPct val="150000"/>
              </a:lnSpc>
            </a:pPr>
            <a:r>
              <a:rPr lang="de-DE" sz="3500" dirty="0">
                <a:solidFill>
                  <a:schemeClr val="tx1"/>
                </a:solidFill>
              </a:rPr>
              <a:t>Üben Sie das richtige Verhalten im Straßenverkehr.</a:t>
            </a:r>
          </a:p>
          <a:p>
            <a:pPr>
              <a:lnSpc>
                <a:spcPct val="150000"/>
              </a:lnSpc>
            </a:pPr>
            <a:r>
              <a:rPr lang="de-DE" sz="3500" dirty="0">
                <a:solidFill>
                  <a:schemeClr val="tx1"/>
                </a:solidFill>
              </a:rPr>
              <a:t>Vereinbaren Sie, dass mehrere Kinder gemeinsam gehen.</a:t>
            </a:r>
          </a:p>
          <a:p>
            <a:pPr marL="0" indent="0">
              <a:buNone/>
            </a:pPr>
            <a:endParaRPr lang="de-DE" sz="3200" dirty="0">
              <a:solidFill>
                <a:schemeClr val="tx1"/>
              </a:solidFill>
            </a:endParaRPr>
          </a:p>
        </p:txBody>
      </p:sp>
      <p:pic>
        <p:nvPicPr>
          <p:cNvPr id="4" name="Grafik 3" descr="Ein Bild, das Pfeil enthält.&#10;&#10;Automatisch generierte Beschreibung">
            <a:extLst>
              <a:ext uri="{FF2B5EF4-FFF2-40B4-BE49-F238E27FC236}">
                <a16:creationId xmlns:a16="http://schemas.microsoft.com/office/drawing/2014/main" id="{D77B9989-9BCA-48CC-934F-9F5B896F9B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9521" y="1088571"/>
            <a:ext cx="865253" cy="111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328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DF6C6A-5EB9-4819-974A-368D8EB2B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44246"/>
            <a:ext cx="7729728" cy="644325"/>
          </a:xfrm>
        </p:spPr>
        <p:txBody>
          <a:bodyPr>
            <a:normAutofit fontScale="90000"/>
          </a:bodyPr>
          <a:lstStyle/>
          <a:p>
            <a:r>
              <a:rPr lang="de-DE" dirty="0"/>
              <a:t>Sicherheit auf dem Schulweg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2767DB-5C68-46DF-9781-42DC22567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400" y="1790700"/>
            <a:ext cx="10566400" cy="44069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3300" u="sng" dirty="0"/>
              <a:t>So unterstützen Sie die Sicherheit Ihres Schulkindes</a:t>
            </a:r>
          </a:p>
          <a:p>
            <a:pPr marL="0" indent="0">
              <a:buNone/>
            </a:pPr>
            <a:endParaRPr lang="de-DE" sz="3200" u="sng" dirty="0"/>
          </a:p>
          <a:p>
            <a:pPr>
              <a:lnSpc>
                <a:spcPct val="150000"/>
              </a:lnSpc>
            </a:pPr>
            <a:r>
              <a:rPr lang="de-DE" sz="3200" dirty="0">
                <a:solidFill>
                  <a:schemeClr val="tx1"/>
                </a:solidFill>
              </a:rPr>
              <a:t>Achten sie auf helle und reflektierende Kleidung.</a:t>
            </a:r>
          </a:p>
          <a:p>
            <a:pPr>
              <a:lnSpc>
                <a:spcPct val="150000"/>
              </a:lnSpc>
            </a:pPr>
            <a:r>
              <a:rPr lang="de-DE" sz="3200" dirty="0"/>
              <a:t>Ausgeschlafene Kinder sind fitter und konzentrierter.</a:t>
            </a:r>
          </a:p>
          <a:p>
            <a:pPr>
              <a:lnSpc>
                <a:spcPct val="150000"/>
              </a:lnSpc>
            </a:pPr>
            <a:r>
              <a:rPr lang="de-DE" sz="3200" dirty="0"/>
              <a:t>Vermeiden Sie Stress und Zeitdruck, indem Sie genügend Zeit am Morgen einplanen.</a:t>
            </a:r>
          </a:p>
          <a:p>
            <a:endParaRPr lang="de-DE" sz="3200" dirty="0">
              <a:solidFill>
                <a:schemeClr val="tx1"/>
              </a:solidFill>
            </a:endParaRPr>
          </a:p>
        </p:txBody>
      </p:sp>
      <p:pic>
        <p:nvPicPr>
          <p:cNvPr id="4" name="Grafik 3" descr="Ein Bild, das Pfeil enthält.&#10;&#10;Automatisch generierte Beschreibung">
            <a:extLst>
              <a:ext uri="{FF2B5EF4-FFF2-40B4-BE49-F238E27FC236}">
                <a16:creationId xmlns:a16="http://schemas.microsoft.com/office/drawing/2014/main" id="{F7205CD6-763A-43C7-9DB9-E9C380C5C6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9521" y="1088571"/>
            <a:ext cx="865253" cy="111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349420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TM10001115[[fn=Paket]]</Template>
  <TotalTime>0</TotalTime>
  <Words>185</Words>
  <Application>Microsoft Office PowerPoint</Application>
  <PresentationFormat>Breitbild</PresentationFormat>
  <Paragraphs>29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Gill Sans MT</vt:lpstr>
      <vt:lpstr>Symbol</vt:lpstr>
      <vt:lpstr>Wingdings</vt:lpstr>
      <vt:lpstr>Paket</vt:lpstr>
      <vt:lpstr>Sicherheit auf dem Schulweg</vt:lpstr>
      <vt:lpstr>Sicherheit auf dem Schulweg</vt:lpstr>
      <vt:lpstr>Sicherheit auf dem Schulweg</vt:lpstr>
      <vt:lpstr>Sicherheit auf dem Schulweg</vt:lpstr>
      <vt:lpstr>Sicherheit auf dem Schulweg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Sicherheit auf dem Schulweg</dc:title>
  <dc:creator>Pia</dc:creator>
  <cp:lastModifiedBy>Manfred Putz</cp:lastModifiedBy>
  <cp:revision>10</cp:revision>
  <dcterms:created xsi:type="dcterms:W3CDTF">2021-02-09T13:55:09Z</dcterms:created>
  <dcterms:modified xsi:type="dcterms:W3CDTF">2021-02-10T06:02:59Z</dcterms:modified>
</cp:coreProperties>
</file>